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95400" cy="16192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79D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53" autoAdjust="0"/>
    <p:restoredTop sz="94660"/>
  </p:normalViewPr>
  <p:slideViewPr>
    <p:cSldViewPr snapToGrid="0">
      <p:cViewPr>
        <p:scale>
          <a:sx n="304" d="100"/>
          <a:sy n="304" d="100"/>
        </p:scale>
        <p:origin x="2981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155" y="265002"/>
            <a:ext cx="1101090" cy="563739"/>
          </a:xfrm>
        </p:spPr>
        <p:txBody>
          <a:bodyPr anchor="b"/>
          <a:lstStyle>
            <a:lvl1pPr algn="ctr">
              <a:defRPr sz="85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925" y="850481"/>
            <a:ext cx="971550" cy="390944"/>
          </a:xfrm>
        </p:spPr>
        <p:txBody>
          <a:bodyPr/>
          <a:lstStyle>
            <a:lvl1pPr marL="0" indent="0" algn="ctr">
              <a:buNone/>
              <a:defRPr sz="340"/>
            </a:lvl1pPr>
            <a:lvl2pPr marL="64785" indent="0" algn="ctr">
              <a:buNone/>
              <a:defRPr sz="283"/>
            </a:lvl2pPr>
            <a:lvl3pPr marL="129570" indent="0" algn="ctr">
              <a:buNone/>
              <a:defRPr sz="255"/>
            </a:lvl3pPr>
            <a:lvl4pPr marL="194356" indent="0" algn="ctr">
              <a:buNone/>
              <a:defRPr sz="227"/>
            </a:lvl4pPr>
            <a:lvl5pPr marL="259141" indent="0" algn="ctr">
              <a:buNone/>
              <a:defRPr sz="227"/>
            </a:lvl5pPr>
            <a:lvl6pPr marL="323926" indent="0" algn="ctr">
              <a:buNone/>
              <a:defRPr sz="227"/>
            </a:lvl6pPr>
            <a:lvl7pPr marL="388711" indent="0" algn="ctr">
              <a:buNone/>
              <a:defRPr sz="227"/>
            </a:lvl7pPr>
            <a:lvl8pPr marL="453497" indent="0" algn="ctr">
              <a:buNone/>
              <a:defRPr sz="227"/>
            </a:lvl8pPr>
            <a:lvl9pPr marL="518282" indent="0" algn="ctr">
              <a:buNone/>
              <a:defRPr sz="227"/>
            </a:lvl9pPr>
          </a:lstStyle>
          <a:p>
            <a:r>
              <a:rPr lang="es-MX"/>
              <a:t>Haz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4407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91514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021" y="86210"/>
            <a:ext cx="279321" cy="1372240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059" y="86210"/>
            <a:ext cx="821769" cy="1372240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07121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84175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84" y="403688"/>
            <a:ext cx="1117283" cy="673563"/>
          </a:xfrm>
        </p:spPr>
        <p:txBody>
          <a:bodyPr anchor="b"/>
          <a:lstStyle>
            <a:lvl1pPr>
              <a:defRPr sz="850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384" y="1083623"/>
            <a:ext cx="1117283" cy="354211"/>
          </a:xfrm>
        </p:spPr>
        <p:txBody>
          <a:bodyPr/>
          <a:lstStyle>
            <a:lvl1pPr marL="0" indent="0">
              <a:buNone/>
              <a:defRPr sz="340">
                <a:solidFill>
                  <a:schemeClr val="tx1">
                    <a:tint val="82000"/>
                  </a:schemeClr>
                </a:solidFill>
              </a:defRPr>
            </a:lvl1pPr>
            <a:lvl2pPr marL="64785" indent="0">
              <a:buNone/>
              <a:defRPr sz="283">
                <a:solidFill>
                  <a:schemeClr val="tx1">
                    <a:tint val="82000"/>
                  </a:schemeClr>
                </a:solidFill>
              </a:defRPr>
            </a:lvl2pPr>
            <a:lvl3pPr marL="129570" indent="0">
              <a:buNone/>
              <a:defRPr sz="255">
                <a:solidFill>
                  <a:schemeClr val="tx1">
                    <a:tint val="82000"/>
                  </a:schemeClr>
                </a:solidFill>
              </a:defRPr>
            </a:lvl3pPr>
            <a:lvl4pPr marL="194356" indent="0">
              <a:buNone/>
              <a:defRPr sz="227">
                <a:solidFill>
                  <a:schemeClr val="tx1">
                    <a:tint val="82000"/>
                  </a:schemeClr>
                </a:solidFill>
              </a:defRPr>
            </a:lvl4pPr>
            <a:lvl5pPr marL="259141" indent="0">
              <a:buNone/>
              <a:defRPr sz="227">
                <a:solidFill>
                  <a:schemeClr val="tx1">
                    <a:tint val="82000"/>
                  </a:schemeClr>
                </a:solidFill>
              </a:defRPr>
            </a:lvl5pPr>
            <a:lvl6pPr marL="323926" indent="0">
              <a:buNone/>
              <a:defRPr sz="227">
                <a:solidFill>
                  <a:schemeClr val="tx1">
                    <a:tint val="82000"/>
                  </a:schemeClr>
                </a:solidFill>
              </a:defRPr>
            </a:lvl6pPr>
            <a:lvl7pPr marL="388711" indent="0">
              <a:buNone/>
              <a:defRPr sz="227">
                <a:solidFill>
                  <a:schemeClr val="tx1">
                    <a:tint val="82000"/>
                  </a:schemeClr>
                </a:solidFill>
              </a:defRPr>
            </a:lvl7pPr>
            <a:lvl8pPr marL="453497" indent="0">
              <a:buNone/>
              <a:defRPr sz="227">
                <a:solidFill>
                  <a:schemeClr val="tx1">
                    <a:tint val="82000"/>
                  </a:schemeClr>
                </a:solidFill>
              </a:defRPr>
            </a:lvl8pPr>
            <a:lvl9pPr marL="518282" indent="0">
              <a:buNone/>
              <a:defRPr sz="22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8679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059" y="431050"/>
            <a:ext cx="550545" cy="1027399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796" y="431050"/>
            <a:ext cx="550545" cy="1027399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1732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27" y="86211"/>
            <a:ext cx="1117283" cy="312980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228" y="396941"/>
            <a:ext cx="548015" cy="194535"/>
          </a:xfrm>
        </p:spPr>
        <p:txBody>
          <a:bodyPr anchor="b"/>
          <a:lstStyle>
            <a:lvl1pPr marL="0" indent="0">
              <a:buNone/>
              <a:defRPr sz="340" b="1"/>
            </a:lvl1pPr>
            <a:lvl2pPr marL="64785" indent="0">
              <a:buNone/>
              <a:defRPr sz="283" b="1"/>
            </a:lvl2pPr>
            <a:lvl3pPr marL="129570" indent="0">
              <a:buNone/>
              <a:defRPr sz="255" b="1"/>
            </a:lvl3pPr>
            <a:lvl4pPr marL="194356" indent="0">
              <a:buNone/>
              <a:defRPr sz="227" b="1"/>
            </a:lvl4pPr>
            <a:lvl5pPr marL="259141" indent="0">
              <a:buNone/>
              <a:defRPr sz="227" b="1"/>
            </a:lvl5pPr>
            <a:lvl6pPr marL="323926" indent="0">
              <a:buNone/>
              <a:defRPr sz="227" b="1"/>
            </a:lvl6pPr>
            <a:lvl7pPr marL="388711" indent="0">
              <a:buNone/>
              <a:defRPr sz="227" b="1"/>
            </a:lvl7pPr>
            <a:lvl8pPr marL="453497" indent="0">
              <a:buNone/>
              <a:defRPr sz="227" b="1"/>
            </a:lvl8pPr>
            <a:lvl9pPr marL="518282" indent="0">
              <a:buNone/>
              <a:defRPr sz="227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228" y="591476"/>
            <a:ext cx="548015" cy="869972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796" y="396941"/>
            <a:ext cx="550714" cy="194535"/>
          </a:xfrm>
        </p:spPr>
        <p:txBody>
          <a:bodyPr anchor="b"/>
          <a:lstStyle>
            <a:lvl1pPr marL="0" indent="0">
              <a:buNone/>
              <a:defRPr sz="340" b="1"/>
            </a:lvl1pPr>
            <a:lvl2pPr marL="64785" indent="0">
              <a:buNone/>
              <a:defRPr sz="283" b="1"/>
            </a:lvl2pPr>
            <a:lvl3pPr marL="129570" indent="0">
              <a:buNone/>
              <a:defRPr sz="255" b="1"/>
            </a:lvl3pPr>
            <a:lvl4pPr marL="194356" indent="0">
              <a:buNone/>
              <a:defRPr sz="227" b="1"/>
            </a:lvl4pPr>
            <a:lvl5pPr marL="259141" indent="0">
              <a:buNone/>
              <a:defRPr sz="227" b="1"/>
            </a:lvl5pPr>
            <a:lvl6pPr marL="323926" indent="0">
              <a:buNone/>
              <a:defRPr sz="227" b="1"/>
            </a:lvl6pPr>
            <a:lvl7pPr marL="388711" indent="0">
              <a:buNone/>
              <a:defRPr sz="227" b="1"/>
            </a:lvl7pPr>
            <a:lvl8pPr marL="453497" indent="0">
              <a:buNone/>
              <a:defRPr sz="227" b="1"/>
            </a:lvl8pPr>
            <a:lvl9pPr marL="518282" indent="0">
              <a:buNone/>
              <a:defRPr sz="227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796" y="591476"/>
            <a:ext cx="550714" cy="869972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39294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6139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47703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28" y="107950"/>
            <a:ext cx="417800" cy="377825"/>
          </a:xfrm>
        </p:spPr>
        <p:txBody>
          <a:bodyPr anchor="b"/>
          <a:lstStyle>
            <a:lvl1pPr>
              <a:defRPr sz="453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714" y="233142"/>
            <a:ext cx="655796" cy="1150717"/>
          </a:xfrm>
        </p:spPr>
        <p:txBody>
          <a:bodyPr/>
          <a:lstStyle>
            <a:lvl1pPr>
              <a:defRPr sz="453"/>
            </a:lvl1pPr>
            <a:lvl2pPr>
              <a:defRPr sz="397"/>
            </a:lvl2pPr>
            <a:lvl3pPr>
              <a:defRPr sz="340"/>
            </a:lvl3pPr>
            <a:lvl4pPr>
              <a:defRPr sz="283"/>
            </a:lvl4pPr>
            <a:lvl5pPr>
              <a:defRPr sz="283"/>
            </a:lvl5pPr>
            <a:lvl6pPr>
              <a:defRPr sz="283"/>
            </a:lvl6pPr>
            <a:lvl7pPr>
              <a:defRPr sz="283"/>
            </a:lvl7pPr>
            <a:lvl8pPr>
              <a:defRPr sz="283"/>
            </a:lvl8pPr>
            <a:lvl9pPr>
              <a:defRPr sz="283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228" y="485775"/>
            <a:ext cx="417800" cy="899958"/>
          </a:xfrm>
        </p:spPr>
        <p:txBody>
          <a:bodyPr/>
          <a:lstStyle>
            <a:lvl1pPr marL="0" indent="0">
              <a:buNone/>
              <a:defRPr sz="227"/>
            </a:lvl1pPr>
            <a:lvl2pPr marL="64785" indent="0">
              <a:buNone/>
              <a:defRPr sz="198"/>
            </a:lvl2pPr>
            <a:lvl3pPr marL="129570" indent="0">
              <a:buNone/>
              <a:defRPr sz="170"/>
            </a:lvl3pPr>
            <a:lvl4pPr marL="194356" indent="0">
              <a:buNone/>
              <a:defRPr sz="142"/>
            </a:lvl4pPr>
            <a:lvl5pPr marL="259141" indent="0">
              <a:buNone/>
              <a:defRPr sz="142"/>
            </a:lvl5pPr>
            <a:lvl6pPr marL="323926" indent="0">
              <a:buNone/>
              <a:defRPr sz="142"/>
            </a:lvl6pPr>
            <a:lvl7pPr marL="388711" indent="0">
              <a:buNone/>
              <a:defRPr sz="142"/>
            </a:lvl7pPr>
            <a:lvl8pPr marL="453497" indent="0">
              <a:buNone/>
              <a:defRPr sz="142"/>
            </a:lvl8pPr>
            <a:lvl9pPr marL="518282" indent="0">
              <a:buNone/>
              <a:defRPr sz="142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63345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28" y="107950"/>
            <a:ext cx="417800" cy="377825"/>
          </a:xfrm>
        </p:spPr>
        <p:txBody>
          <a:bodyPr anchor="b"/>
          <a:lstStyle>
            <a:lvl1pPr>
              <a:defRPr sz="453"/>
            </a:lvl1pPr>
          </a:lstStyle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0714" y="233142"/>
            <a:ext cx="655796" cy="1150717"/>
          </a:xfrm>
        </p:spPr>
        <p:txBody>
          <a:bodyPr anchor="t"/>
          <a:lstStyle>
            <a:lvl1pPr marL="0" indent="0">
              <a:buNone/>
              <a:defRPr sz="453"/>
            </a:lvl1pPr>
            <a:lvl2pPr marL="64785" indent="0">
              <a:buNone/>
              <a:defRPr sz="397"/>
            </a:lvl2pPr>
            <a:lvl3pPr marL="129570" indent="0">
              <a:buNone/>
              <a:defRPr sz="340"/>
            </a:lvl3pPr>
            <a:lvl4pPr marL="194356" indent="0">
              <a:buNone/>
              <a:defRPr sz="283"/>
            </a:lvl4pPr>
            <a:lvl5pPr marL="259141" indent="0">
              <a:buNone/>
              <a:defRPr sz="283"/>
            </a:lvl5pPr>
            <a:lvl6pPr marL="323926" indent="0">
              <a:buNone/>
              <a:defRPr sz="283"/>
            </a:lvl6pPr>
            <a:lvl7pPr marL="388711" indent="0">
              <a:buNone/>
              <a:defRPr sz="283"/>
            </a:lvl7pPr>
            <a:lvl8pPr marL="453497" indent="0">
              <a:buNone/>
              <a:defRPr sz="283"/>
            </a:lvl8pPr>
            <a:lvl9pPr marL="518282" indent="0">
              <a:buNone/>
              <a:defRPr sz="283"/>
            </a:lvl9pPr>
          </a:lstStyle>
          <a:p>
            <a:r>
              <a:rPr lang="es-MX"/>
              <a:t>Haz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228" y="485775"/>
            <a:ext cx="417800" cy="899958"/>
          </a:xfrm>
        </p:spPr>
        <p:txBody>
          <a:bodyPr/>
          <a:lstStyle>
            <a:lvl1pPr marL="0" indent="0">
              <a:buNone/>
              <a:defRPr sz="227"/>
            </a:lvl1pPr>
            <a:lvl2pPr marL="64785" indent="0">
              <a:buNone/>
              <a:defRPr sz="198"/>
            </a:lvl2pPr>
            <a:lvl3pPr marL="129570" indent="0">
              <a:buNone/>
              <a:defRPr sz="170"/>
            </a:lvl3pPr>
            <a:lvl4pPr marL="194356" indent="0">
              <a:buNone/>
              <a:defRPr sz="142"/>
            </a:lvl4pPr>
            <a:lvl5pPr marL="259141" indent="0">
              <a:buNone/>
              <a:defRPr sz="142"/>
            </a:lvl5pPr>
            <a:lvl6pPr marL="323926" indent="0">
              <a:buNone/>
              <a:defRPr sz="142"/>
            </a:lvl6pPr>
            <a:lvl7pPr marL="388711" indent="0">
              <a:buNone/>
              <a:defRPr sz="142"/>
            </a:lvl7pPr>
            <a:lvl8pPr marL="453497" indent="0">
              <a:buNone/>
              <a:defRPr sz="142"/>
            </a:lvl8pPr>
            <a:lvl9pPr marL="518282" indent="0">
              <a:buNone/>
              <a:defRPr sz="142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11328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059" y="86211"/>
            <a:ext cx="1117283" cy="3129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059" y="431050"/>
            <a:ext cx="1117283" cy="1027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059" y="1500805"/>
            <a:ext cx="291465" cy="86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EA53AA-126F-4184-8D2A-5B13BC947285}" type="datetimeFigureOut">
              <a:rPr lang="es-MX" smtClean="0"/>
              <a:t>26/06/2025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9101" y="1500805"/>
            <a:ext cx="437198" cy="86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4876" y="1500805"/>
            <a:ext cx="291465" cy="86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B14844-F6E5-472D-B538-F095B91F125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98127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9570" rtl="0" eaLnBrk="1" latinLnBrk="0" hangingPunct="1">
        <a:lnSpc>
          <a:spcPct val="90000"/>
        </a:lnSpc>
        <a:spcBef>
          <a:spcPct val="0"/>
        </a:spcBef>
        <a:buNone/>
        <a:defRPr sz="62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393" indent="-32393" algn="l" defTabSz="129570" rtl="0" eaLnBrk="1" latinLnBrk="0" hangingPunct="1">
        <a:lnSpc>
          <a:spcPct val="90000"/>
        </a:lnSpc>
        <a:spcBef>
          <a:spcPts val="142"/>
        </a:spcBef>
        <a:buFont typeface="Arial" panose="020B0604020202020204" pitchFamily="34" charset="0"/>
        <a:buChar char="•"/>
        <a:defRPr sz="397" kern="1200">
          <a:solidFill>
            <a:schemeClr val="tx1"/>
          </a:solidFill>
          <a:latin typeface="+mn-lt"/>
          <a:ea typeface="+mn-ea"/>
          <a:cs typeface="+mn-cs"/>
        </a:defRPr>
      </a:lvl1pPr>
      <a:lvl2pPr marL="97178" indent="-32393" algn="l" defTabSz="129570" rtl="0" eaLnBrk="1" latinLnBrk="0" hangingPunct="1">
        <a:lnSpc>
          <a:spcPct val="90000"/>
        </a:lnSpc>
        <a:spcBef>
          <a:spcPts val="71"/>
        </a:spcBef>
        <a:buFont typeface="Arial" panose="020B0604020202020204" pitchFamily="34" charset="0"/>
        <a:buChar char="•"/>
        <a:defRPr sz="340" kern="1200">
          <a:solidFill>
            <a:schemeClr val="tx1"/>
          </a:solidFill>
          <a:latin typeface="+mn-lt"/>
          <a:ea typeface="+mn-ea"/>
          <a:cs typeface="+mn-cs"/>
        </a:defRPr>
      </a:lvl2pPr>
      <a:lvl3pPr marL="161963" indent="-32393" algn="l" defTabSz="129570" rtl="0" eaLnBrk="1" latinLnBrk="0" hangingPunct="1">
        <a:lnSpc>
          <a:spcPct val="90000"/>
        </a:lnSpc>
        <a:spcBef>
          <a:spcPts val="71"/>
        </a:spcBef>
        <a:buFont typeface="Arial" panose="020B0604020202020204" pitchFamily="34" charset="0"/>
        <a:buChar char="•"/>
        <a:defRPr sz="283" kern="1200">
          <a:solidFill>
            <a:schemeClr val="tx1"/>
          </a:solidFill>
          <a:latin typeface="+mn-lt"/>
          <a:ea typeface="+mn-ea"/>
          <a:cs typeface="+mn-cs"/>
        </a:defRPr>
      </a:lvl3pPr>
      <a:lvl4pPr marL="226748" indent="-32393" algn="l" defTabSz="129570" rtl="0" eaLnBrk="1" latinLnBrk="0" hangingPunct="1">
        <a:lnSpc>
          <a:spcPct val="90000"/>
        </a:lnSpc>
        <a:spcBef>
          <a:spcPts val="71"/>
        </a:spcBef>
        <a:buFont typeface="Arial" panose="020B0604020202020204" pitchFamily="34" charset="0"/>
        <a:buChar char="•"/>
        <a:defRPr sz="255" kern="1200">
          <a:solidFill>
            <a:schemeClr val="tx1"/>
          </a:solidFill>
          <a:latin typeface="+mn-lt"/>
          <a:ea typeface="+mn-ea"/>
          <a:cs typeface="+mn-cs"/>
        </a:defRPr>
      </a:lvl4pPr>
      <a:lvl5pPr marL="291534" indent="-32393" algn="l" defTabSz="129570" rtl="0" eaLnBrk="1" latinLnBrk="0" hangingPunct="1">
        <a:lnSpc>
          <a:spcPct val="90000"/>
        </a:lnSpc>
        <a:spcBef>
          <a:spcPts val="71"/>
        </a:spcBef>
        <a:buFont typeface="Arial" panose="020B0604020202020204" pitchFamily="34" charset="0"/>
        <a:buChar char="•"/>
        <a:defRPr sz="255" kern="1200">
          <a:solidFill>
            <a:schemeClr val="tx1"/>
          </a:solidFill>
          <a:latin typeface="+mn-lt"/>
          <a:ea typeface="+mn-ea"/>
          <a:cs typeface="+mn-cs"/>
        </a:defRPr>
      </a:lvl5pPr>
      <a:lvl6pPr marL="356319" indent="-32393" algn="l" defTabSz="129570" rtl="0" eaLnBrk="1" latinLnBrk="0" hangingPunct="1">
        <a:lnSpc>
          <a:spcPct val="90000"/>
        </a:lnSpc>
        <a:spcBef>
          <a:spcPts val="71"/>
        </a:spcBef>
        <a:buFont typeface="Arial" panose="020B0604020202020204" pitchFamily="34" charset="0"/>
        <a:buChar char="•"/>
        <a:defRPr sz="255" kern="1200">
          <a:solidFill>
            <a:schemeClr val="tx1"/>
          </a:solidFill>
          <a:latin typeface="+mn-lt"/>
          <a:ea typeface="+mn-ea"/>
          <a:cs typeface="+mn-cs"/>
        </a:defRPr>
      </a:lvl6pPr>
      <a:lvl7pPr marL="421104" indent="-32393" algn="l" defTabSz="129570" rtl="0" eaLnBrk="1" latinLnBrk="0" hangingPunct="1">
        <a:lnSpc>
          <a:spcPct val="90000"/>
        </a:lnSpc>
        <a:spcBef>
          <a:spcPts val="71"/>
        </a:spcBef>
        <a:buFont typeface="Arial" panose="020B0604020202020204" pitchFamily="34" charset="0"/>
        <a:buChar char="•"/>
        <a:defRPr sz="255" kern="1200">
          <a:solidFill>
            <a:schemeClr val="tx1"/>
          </a:solidFill>
          <a:latin typeface="+mn-lt"/>
          <a:ea typeface="+mn-ea"/>
          <a:cs typeface="+mn-cs"/>
        </a:defRPr>
      </a:lvl7pPr>
      <a:lvl8pPr marL="485889" indent="-32393" algn="l" defTabSz="129570" rtl="0" eaLnBrk="1" latinLnBrk="0" hangingPunct="1">
        <a:lnSpc>
          <a:spcPct val="90000"/>
        </a:lnSpc>
        <a:spcBef>
          <a:spcPts val="71"/>
        </a:spcBef>
        <a:buFont typeface="Arial" panose="020B0604020202020204" pitchFamily="34" charset="0"/>
        <a:buChar char="•"/>
        <a:defRPr sz="255" kern="1200">
          <a:solidFill>
            <a:schemeClr val="tx1"/>
          </a:solidFill>
          <a:latin typeface="+mn-lt"/>
          <a:ea typeface="+mn-ea"/>
          <a:cs typeface="+mn-cs"/>
        </a:defRPr>
      </a:lvl8pPr>
      <a:lvl9pPr marL="550675" indent="-32393" algn="l" defTabSz="129570" rtl="0" eaLnBrk="1" latinLnBrk="0" hangingPunct="1">
        <a:lnSpc>
          <a:spcPct val="90000"/>
        </a:lnSpc>
        <a:spcBef>
          <a:spcPts val="71"/>
        </a:spcBef>
        <a:buFont typeface="Arial" panose="020B0604020202020204" pitchFamily="34" charset="0"/>
        <a:buChar char="•"/>
        <a:defRPr sz="2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9570" rtl="0" eaLnBrk="1" latinLnBrk="0" hangingPunct="1">
        <a:defRPr sz="255" kern="1200">
          <a:solidFill>
            <a:schemeClr val="tx1"/>
          </a:solidFill>
          <a:latin typeface="+mn-lt"/>
          <a:ea typeface="+mn-ea"/>
          <a:cs typeface="+mn-cs"/>
        </a:defRPr>
      </a:lvl1pPr>
      <a:lvl2pPr marL="64785" algn="l" defTabSz="129570" rtl="0" eaLnBrk="1" latinLnBrk="0" hangingPunct="1">
        <a:defRPr sz="255" kern="1200">
          <a:solidFill>
            <a:schemeClr val="tx1"/>
          </a:solidFill>
          <a:latin typeface="+mn-lt"/>
          <a:ea typeface="+mn-ea"/>
          <a:cs typeface="+mn-cs"/>
        </a:defRPr>
      </a:lvl2pPr>
      <a:lvl3pPr marL="129570" algn="l" defTabSz="129570" rtl="0" eaLnBrk="1" latinLnBrk="0" hangingPunct="1">
        <a:defRPr sz="255" kern="1200">
          <a:solidFill>
            <a:schemeClr val="tx1"/>
          </a:solidFill>
          <a:latin typeface="+mn-lt"/>
          <a:ea typeface="+mn-ea"/>
          <a:cs typeface="+mn-cs"/>
        </a:defRPr>
      </a:lvl3pPr>
      <a:lvl4pPr marL="194356" algn="l" defTabSz="129570" rtl="0" eaLnBrk="1" latinLnBrk="0" hangingPunct="1">
        <a:defRPr sz="255" kern="1200">
          <a:solidFill>
            <a:schemeClr val="tx1"/>
          </a:solidFill>
          <a:latin typeface="+mn-lt"/>
          <a:ea typeface="+mn-ea"/>
          <a:cs typeface="+mn-cs"/>
        </a:defRPr>
      </a:lvl4pPr>
      <a:lvl5pPr marL="259141" algn="l" defTabSz="129570" rtl="0" eaLnBrk="1" latinLnBrk="0" hangingPunct="1">
        <a:defRPr sz="255" kern="1200">
          <a:solidFill>
            <a:schemeClr val="tx1"/>
          </a:solidFill>
          <a:latin typeface="+mn-lt"/>
          <a:ea typeface="+mn-ea"/>
          <a:cs typeface="+mn-cs"/>
        </a:defRPr>
      </a:lvl5pPr>
      <a:lvl6pPr marL="323926" algn="l" defTabSz="129570" rtl="0" eaLnBrk="1" latinLnBrk="0" hangingPunct="1">
        <a:defRPr sz="255" kern="1200">
          <a:solidFill>
            <a:schemeClr val="tx1"/>
          </a:solidFill>
          <a:latin typeface="+mn-lt"/>
          <a:ea typeface="+mn-ea"/>
          <a:cs typeface="+mn-cs"/>
        </a:defRPr>
      </a:lvl6pPr>
      <a:lvl7pPr marL="388711" algn="l" defTabSz="129570" rtl="0" eaLnBrk="1" latinLnBrk="0" hangingPunct="1">
        <a:defRPr sz="255" kern="1200">
          <a:solidFill>
            <a:schemeClr val="tx1"/>
          </a:solidFill>
          <a:latin typeface="+mn-lt"/>
          <a:ea typeface="+mn-ea"/>
          <a:cs typeface="+mn-cs"/>
        </a:defRPr>
      </a:lvl7pPr>
      <a:lvl8pPr marL="453497" algn="l" defTabSz="129570" rtl="0" eaLnBrk="1" latinLnBrk="0" hangingPunct="1">
        <a:defRPr sz="255" kern="1200">
          <a:solidFill>
            <a:schemeClr val="tx1"/>
          </a:solidFill>
          <a:latin typeface="+mn-lt"/>
          <a:ea typeface="+mn-ea"/>
          <a:cs typeface="+mn-cs"/>
        </a:defRPr>
      </a:lvl8pPr>
      <a:lvl9pPr marL="518282" algn="l" defTabSz="129570" rtl="0" eaLnBrk="1" latinLnBrk="0" hangingPunct="1">
        <a:defRPr sz="2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B0FE3523-CC8D-2D32-E215-60EB6E152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70" y="752696"/>
            <a:ext cx="790430" cy="869281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8F4B6F6-85D1-255A-91F9-2758835EDA19}"/>
              </a:ext>
            </a:extLst>
          </p:cNvPr>
          <p:cNvSpPr txBox="1"/>
          <p:nvPr/>
        </p:nvSpPr>
        <p:spPr>
          <a:xfrm>
            <a:off x="-274406" y="0"/>
            <a:ext cx="18442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b="1" dirty="0">
                <a:solidFill>
                  <a:srgbClr val="3379DD"/>
                </a:solidFill>
                <a:latin typeface="Century Gothic" panose="020B0502020202020204" pitchFamily="34" charset="0"/>
              </a:rPr>
              <a:t>Convocatoria Abierta</a:t>
            </a:r>
          </a:p>
          <a:p>
            <a:pPr algn="ctr"/>
            <a:r>
              <a:rPr lang="es-MX" sz="800" b="1" dirty="0">
                <a:solidFill>
                  <a:srgbClr val="3379DD"/>
                </a:solidFill>
                <a:latin typeface="Century Gothic" panose="020B0502020202020204" pitchFamily="34" charset="0"/>
              </a:rPr>
              <a:t>Silicluster 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90AB4B6-FD4B-2EEE-3B2E-D40F0A87D5D3}"/>
              </a:ext>
            </a:extLst>
          </p:cNvPr>
          <p:cNvSpPr txBox="1"/>
          <p:nvPr/>
        </p:nvSpPr>
        <p:spPr>
          <a:xfrm>
            <a:off x="-274406" y="284897"/>
            <a:ext cx="1844212" cy="27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750" b="1" dirty="0">
                <a:latin typeface="Century Gothic" panose="020B0502020202020204" pitchFamily="34" charset="0"/>
              </a:rPr>
              <a:t>¿Diseñas en Verilog? </a:t>
            </a:r>
          </a:p>
          <a:p>
            <a:pPr algn="ctr"/>
            <a:r>
              <a:rPr lang="es-MX" sz="420" b="1" dirty="0">
                <a:latin typeface="Century Gothic" panose="020B0502020202020204" pitchFamily="34" charset="0"/>
              </a:rPr>
              <a:t>¡Haz que tu proyecto llegue a silicio!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28A3722-60D0-8BCC-6CCC-ACFB2DA07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44" t="1497" r="25940" b="1259"/>
          <a:stretch>
            <a:fillRect/>
          </a:stretch>
        </p:blipFill>
        <p:spPr>
          <a:xfrm>
            <a:off x="729344" y="559278"/>
            <a:ext cx="449881" cy="642429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AFAA69FB-494B-AB3F-77BF-8CC1C1AD3B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263" y="1377469"/>
            <a:ext cx="289557" cy="216004"/>
          </a:xfrm>
          <a:prstGeom prst="rect">
            <a:avLst/>
          </a:prstGeom>
        </p:spPr>
      </p:pic>
      <p:pic>
        <p:nvPicPr>
          <p:cNvPr id="21" name="2">
            <a:hlinkClick r:id="" action="ppaction://media"/>
            <a:extLst>
              <a:ext uri="{FF2B5EF4-FFF2-40B4-BE49-F238E27FC236}">
                <a16:creationId xmlns:a16="http://schemas.microsoft.com/office/drawing/2014/main" id="{C22278AB-839F-4F7B-0D01-8833A86FBD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40099" y="335236"/>
            <a:ext cx="487363" cy="487363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42AEF5F6-80DA-89ED-C960-BE02CAACDDF1}"/>
              </a:ext>
            </a:extLst>
          </p:cNvPr>
          <p:cNvSpPr txBox="1"/>
          <p:nvPr/>
        </p:nvSpPr>
        <p:spPr>
          <a:xfrm>
            <a:off x="0" y="528275"/>
            <a:ext cx="839449" cy="240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" b="1" dirty="0">
                <a:latin typeface="Century Gothic" panose="020B0502020202020204" pitchFamily="34" charset="0"/>
              </a:rPr>
              <a:t> ¡Haz que tu diseño digital en Verilog sea fabricado en silicio real, sin costo!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15EA7B04-2922-85AE-62F9-723A3C27906E}"/>
              </a:ext>
            </a:extLst>
          </p:cNvPr>
          <p:cNvSpPr txBox="1"/>
          <p:nvPr/>
        </p:nvSpPr>
        <p:spPr>
          <a:xfrm>
            <a:off x="0" y="717996"/>
            <a:ext cx="839449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" b="1" dirty="0">
                <a:latin typeface="Century Gothic" panose="020B0502020202020204" pitchFamily="34" charset="0"/>
              </a:rPr>
              <a:t>Si sabes diseñar en Verilog y quieres ver tu trabajo convertido en hardware físico, esta es tu oportunidad.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FAABFC3E-AFDD-B38E-4D06-9504ACF71315}"/>
              </a:ext>
            </a:extLst>
          </p:cNvPr>
          <p:cNvSpPr txBox="1"/>
          <p:nvPr/>
        </p:nvSpPr>
        <p:spPr>
          <a:xfrm>
            <a:off x="0" y="958062"/>
            <a:ext cx="839449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" b="1" dirty="0">
                <a:latin typeface="Century Gothic" panose="020B0502020202020204" pitchFamily="34" charset="0"/>
              </a:rPr>
              <a:t>Silicluster es una iniciativa colaborativa que agrupa múltiples proyectos digitales sencillos en un solo chip, fabricado en tecnología CMOS de 130 nm.</a:t>
            </a:r>
          </a:p>
        </p:txBody>
      </p:sp>
    </p:spTree>
    <p:extLst>
      <p:ext uri="{BB962C8B-B14F-4D97-AF65-F5344CB8AC3E}">
        <p14:creationId xmlns:p14="http://schemas.microsoft.com/office/powerpoint/2010/main" val="1593094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3000"/>
    </mc:Choice>
    <mc:Fallback>
      <p:transition spd="slow" advClick="0" advTm="3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4" grpId="0"/>
      <p:bldP spid="5" grpId="0"/>
      <p:bldP spid="22" grpId="0"/>
      <p:bldP spid="23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B0FE3523-CC8D-2D32-E215-60EB6E152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70" y="752696"/>
            <a:ext cx="790430" cy="869281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8F4B6F6-85D1-255A-91F9-2758835EDA19}"/>
              </a:ext>
            </a:extLst>
          </p:cNvPr>
          <p:cNvSpPr txBox="1"/>
          <p:nvPr/>
        </p:nvSpPr>
        <p:spPr>
          <a:xfrm>
            <a:off x="-274406" y="0"/>
            <a:ext cx="18442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800" b="1" dirty="0">
                <a:solidFill>
                  <a:srgbClr val="3379DD"/>
                </a:solidFill>
                <a:latin typeface="Century Gothic" panose="020B0502020202020204" pitchFamily="34" charset="0"/>
              </a:rPr>
              <a:t>Convocatoria Abierta</a:t>
            </a:r>
          </a:p>
          <a:p>
            <a:pPr algn="ctr"/>
            <a:r>
              <a:rPr lang="es-MX" sz="800" b="1" dirty="0">
                <a:solidFill>
                  <a:srgbClr val="3379DD"/>
                </a:solidFill>
                <a:latin typeface="Century Gothic" panose="020B0502020202020204" pitchFamily="34" charset="0"/>
              </a:rPr>
              <a:t>Silicluster 2025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90AB4B6-FD4B-2EEE-3B2E-D40F0A87D5D3}"/>
              </a:ext>
            </a:extLst>
          </p:cNvPr>
          <p:cNvSpPr txBox="1"/>
          <p:nvPr/>
        </p:nvSpPr>
        <p:spPr>
          <a:xfrm>
            <a:off x="-274406" y="284897"/>
            <a:ext cx="1844212" cy="27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750" b="1" dirty="0">
                <a:latin typeface="Century Gothic" panose="020B0502020202020204" pitchFamily="34" charset="0"/>
              </a:rPr>
              <a:t>¿Diseñas en Verilog? </a:t>
            </a:r>
          </a:p>
          <a:p>
            <a:pPr algn="ctr"/>
            <a:r>
              <a:rPr lang="es-MX" sz="420" b="1" dirty="0">
                <a:latin typeface="Century Gothic" panose="020B0502020202020204" pitchFamily="34" charset="0"/>
              </a:rPr>
              <a:t>¡Haz que tu proyecto llegue a silicio!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28A3722-60D0-8BCC-6CCC-ACFB2DA076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44" t="1497" r="25940" b="1259"/>
          <a:stretch>
            <a:fillRect/>
          </a:stretch>
        </p:blipFill>
        <p:spPr>
          <a:xfrm>
            <a:off x="729344" y="559278"/>
            <a:ext cx="449881" cy="642429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AFAA69FB-494B-AB3F-77BF-8CC1C1AD3B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263" y="1377469"/>
            <a:ext cx="289557" cy="216004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CEF9DEB4-ABDE-F414-6B92-B1E174371774}"/>
              </a:ext>
            </a:extLst>
          </p:cNvPr>
          <p:cNvSpPr txBox="1"/>
          <p:nvPr/>
        </p:nvSpPr>
        <p:spPr>
          <a:xfrm>
            <a:off x="118493" y="511762"/>
            <a:ext cx="839449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" b="1" dirty="0">
                <a:latin typeface="Century Gothic" panose="020B0502020202020204" pitchFamily="34" charset="0"/>
              </a:rPr>
              <a:t>Envía tu módulo a:</a:t>
            </a:r>
          </a:p>
          <a:p>
            <a:r>
              <a:rPr lang="es-MX" sz="320" b="1" dirty="0">
                <a:latin typeface="Century Gothic" panose="020B0502020202020204" pitchFamily="34" charset="0"/>
              </a:rPr>
              <a:t>silicluster@gmail.com </a:t>
            </a:r>
          </a:p>
          <a:p>
            <a:endParaRPr lang="es-MX" sz="320" b="1" dirty="0">
              <a:latin typeface="Century Gothic" panose="020B0502020202020204" pitchFamily="34" charset="0"/>
            </a:endParaRPr>
          </a:p>
          <a:p>
            <a:r>
              <a:rPr lang="es-MX" sz="320" b="1" dirty="0">
                <a:latin typeface="Century Gothic" panose="020B0502020202020204" pitchFamily="34" charset="0"/>
              </a:rPr>
              <a:t>Fecha límite: </a:t>
            </a:r>
          </a:p>
          <a:p>
            <a:r>
              <a:rPr lang="es-MX" sz="320" b="1" dirty="0">
                <a:latin typeface="Century Gothic" panose="020B0502020202020204" pitchFamily="34" charset="0"/>
              </a:rPr>
              <a:t>domingo 3 de agosto</a:t>
            </a:r>
          </a:p>
          <a:p>
            <a:endParaRPr lang="es-MX" sz="320" b="1" dirty="0">
              <a:latin typeface="Century Gothic" panose="020B0502020202020204" pitchFamily="34" charset="0"/>
            </a:endParaRPr>
          </a:p>
          <a:p>
            <a:r>
              <a:rPr lang="es-MX" sz="320" b="1" dirty="0">
                <a:latin typeface="Century Gothic" panose="020B0502020202020204" pitchFamily="34" charset="0"/>
              </a:rPr>
              <a:t>Tamaño máximo: </a:t>
            </a:r>
          </a:p>
          <a:p>
            <a:r>
              <a:rPr lang="es-MX" sz="320" b="1" dirty="0">
                <a:latin typeface="Century Gothic" panose="020B0502020202020204" pitchFamily="34" charset="0"/>
              </a:rPr>
              <a:t>150 × 150 µm</a:t>
            </a:r>
          </a:p>
          <a:p>
            <a:r>
              <a:rPr lang="es-MX" sz="320" b="1" dirty="0">
                <a:latin typeface="Century Gothic" panose="020B0502020202020204" pitchFamily="34" charset="0"/>
              </a:rPr>
              <a:t> </a:t>
            </a:r>
          </a:p>
          <a:p>
            <a:r>
              <a:rPr lang="es-MX" sz="320" b="1" dirty="0">
                <a:latin typeface="Century Gothic" panose="020B0502020202020204" pitchFamily="34" charset="0"/>
              </a:rPr>
              <a:t>Máx. 10 entradas, </a:t>
            </a:r>
          </a:p>
          <a:p>
            <a:r>
              <a:rPr lang="es-MX" sz="320" b="1" dirty="0">
                <a:latin typeface="Century Gothic" panose="020B0502020202020204" pitchFamily="34" charset="0"/>
              </a:rPr>
              <a:t>10 salidas, 1 reloj</a:t>
            </a:r>
          </a:p>
          <a:p>
            <a:endParaRPr lang="es-MX" sz="320" b="1" dirty="0">
              <a:latin typeface="Century Gothic" panose="020B0502020202020204" pitchFamily="34" charset="0"/>
            </a:endParaRPr>
          </a:p>
          <a:p>
            <a:r>
              <a:rPr lang="es-MX" sz="320" b="1" dirty="0">
                <a:latin typeface="Century Gothic" panose="020B0502020202020204" pitchFamily="34" charset="0"/>
              </a:rPr>
              <a:t>Participación gratuita</a:t>
            </a:r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686CAB87-537D-59C7-F1F1-DDB060CD8A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6550" y="578918"/>
            <a:ext cx="59118" cy="610764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4C7AE762-ADD9-D09A-C206-1D7DABE90A9A}"/>
              </a:ext>
            </a:extLst>
          </p:cNvPr>
          <p:cNvSpPr txBox="1"/>
          <p:nvPr/>
        </p:nvSpPr>
        <p:spPr>
          <a:xfrm>
            <a:off x="118493" y="1243789"/>
            <a:ext cx="681597" cy="3877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" b="1" dirty="0">
                <a:latin typeface="Century Gothic" panose="020B0502020202020204" pitchFamily="34" charset="0"/>
              </a:rPr>
              <a:t>Ejemplos de módulos:</a:t>
            </a:r>
          </a:p>
          <a:p>
            <a:r>
              <a:rPr lang="es-MX" sz="320" b="1" dirty="0">
                <a:latin typeface="Century Gothic" panose="020B0502020202020204" pitchFamily="34" charset="0"/>
              </a:rPr>
              <a:t>- Sumador de 8 bits</a:t>
            </a:r>
          </a:p>
          <a:p>
            <a:r>
              <a:rPr lang="es-MX" sz="320" b="1" dirty="0">
                <a:latin typeface="Century Gothic" panose="020B0502020202020204" pitchFamily="34" charset="0"/>
              </a:rPr>
              <a:t>- </a:t>
            </a:r>
            <a:r>
              <a:rPr lang="es-MX" sz="320" b="1" dirty="0" err="1">
                <a:latin typeface="Century Gothic" panose="020B0502020202020204" pitchFamily="34" charset="0"/>
              </a:rPr>
              <a:t>Mux</a:t>
            </a:r>
            <a:r>
              <a:rPr lang="es-MX" sz="320" b="1" dirty="0">
                <a:latin typeface="Century Gothic" panose="020B0502020202020204" pitchFamily="34" charset="0"/>
              </a:rPr>
              <a:t> 4:1</a:t>
            </a:r>
          </a:p>
          <a:p>
            <a:r>
              <a:rPr lang="es-MX" sz="320" b="1" dirty="0">
                <a:latin typeface="Century Gothic" panose="020B0502020202020204" pitchFamily="34" charset="0"/>
              </a:rPr>
              <a:t>- LFSR</a:t>
            </a:r>
          </a:p>
          <a:p>
            <a:r>
              <a:rPr lang="es-MX" sz="320" b="1" dirty="0">
                <a:latin typeface="Century Gothic" panose="020B0502020202020204" pitchFamily="34" charset="0"/>
              </a:rPr>
              <a:t>- Contador</a:t>
            </a:r>
          </a:p>
          <a:p>
            <a:r>
              <a:rPr lang="es-MX" sz="320" b="1" dirty="0">
                <a:latin typeface="Century Gothic" panose="020B0502020202020204" pitchFamily="34" charset="0"/>
              </a:rPr>
              <a:t>- Detector de secuencia</a:t>
            </a:r>
          </a:p>
        </p:txBody>
      </p:sp>
    </p:spTree>
    <p:extLst>
      <p:ext uri="{BB962C8B-B14F-4D97-AF65-F5344CB8AC3E}">
        <p14:creationId xmlns:p14="http://schemas.microsoft.com/office/powerpoint/2010/main" val="271118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3000"/>
    </mc:Choice>
    <mc:Fallback>
      <p:transition spd="slow" advClick="0" advTm="3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</p:bld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</TotalTime>
  <Words>155</Words>
  <Application>Microsoft Office PowerPoint</Application>
  <PresentationFormat>Personalizado</PresentationFormat>
  <Paragraphs>30</Paragraphs>
  <Slides>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Century Gothic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uriel jaramillo toral</dc:creator>
  <cp:lastModifiedBy>uriel jaramillo toral</cp:lastModifiedBy>
  <cp:revision>6</cp:revision>
  <dcterms:created xsi:type="dcterms:W3CDTF">2025-06-26T07:03:58Z</dcterms:created>
  <dcterms:modified xsi:type="dcterms:W3CDTF">2025-06-26T07:59:13Z</dcterms:modified>
</cp:coreProperties>
</file>

<file path=docProps/thumbnail.jpeg>
</file>